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5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3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3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1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5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8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1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8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9976-A1F3-483B-8F80-3E02BAE070A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C3EB-9D62-43DD-9D85-8C05AA149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5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Valencia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Snyder</dc:creator>
  <cp:lastModifiedBy>Michael Snyder</cp:lastModifiedBy>
  <cp:revision>1</cp:revision>
  <dcterms:created xsi:type="dcterms:W3CDTF">2018-04-11T14:44:45Z</dcterms:created>
  <dcterms:modified xsi:type="dcterms:W3CDTF">2018-04-11T14:45:42Z</dcterms:modified>
</cp:coreProperties>
</file>